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92" r:id="rId13"/>
  </p:sldMasterIdLst>
  <p:sldIdLst>
    <p:sldId id="256" r:id="rId15"/>
    <p:sldId id="258" r:id="rId16"/>
    <p:sldId id="261" r:id="rId17"/>
    <p:sldId id="257" r:id="rId18"/>
    <p:sldId id="259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6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DD71"/>
    <a:srgbClr val="FFD44B"/>
    <a:srgbClr val="E6E6E6"/>
    <a:srgbClr val="FF8585"/>
    <a:srgbClr val="AFDC7E"/>
    <a:srgbClr val="9148C8"/>
    <a:srgbClr val="00339A"/>
    <a:srgbClr val="008DF6"/>
    <a:srgbClr val="3FCDFF"/>
    <a:srgbClr val="2DFF8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7639B-8EDD-450D-B256-4065B62A3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93822E-1E43-4657-8B6D-C1132AB6B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6A809-3310-4FE5-A352-66ABE385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F436D-A832-4041-B898-6D4E656B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D3BB6-396B-4944-906C-D3862B30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1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ABF92-B31F-446E-8191-451153B0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AAB566-6A9D-4D22-B33F-22780E83B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BAB89-F91C-45C3-95C3-FCB50B63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3D44C-D16B-449C-9076-DAEE2AAD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1F4F5A-41E9-4C72-847B-A634DC3F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0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641251-5FF4-44EE-9BD6-384BE1EDB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9E019-EC76-4E96-8983-2AC311505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B5A55-2CA5-4A39-B118-E9F2445D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EA16-6D61-42A9-93FB-4AE66A91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AA6014-F08C-46F1-BB76-DC4E9E7E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1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E1419-E6CC-417F-BE11-8DE361C9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A87424-D421-4EBB-979A-06E784B3E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6211D-FCF6-4C18-A7F3-71233820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ACE307-A06B-4772-BAF0-872C2071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B0A92-AC9D-469F-9187-BE0D1BBD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6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FADF-2CB6-4419-8E60-95F63FF1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8B8EC-DA37-48C9-8B6C-EE4B48F75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F05C0-CE3A-4BAC-B315-BAC7C505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E968C-DCAE-4559-822C-C2F1C56D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7EAA2-E139-4F2F-99AF-923DEDDA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7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3C732-89BB-4317-9125-81957CC6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54957F-10B1-4C87-A448-2DEFE548C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259E42-D044-4046-A5B8-046067D73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E2CB84-615B-4149-BEA3-2B4B3B89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79946D-A298-4023-9094-7D79D161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A3A97-9D87-4868-AFD0-1D41FD5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6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C95D-852E-4816-BCA5-AEA6316A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CA45F-0926-4B13-81CD-8194D37E9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0AB65-164F-4C6C-B469-60C828C41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0F2711-6078-45BF-AA88-94CE9E9AB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D522EA-7F39-4CBB-B9F0-E03DB40F5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CAF93A-8862-4BEC-A61A-20C6236F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699406-CB3A-42BE-81E8-2B82BB02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08F790-ACE8-4782-B54A-0B69D93E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4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43B24-D28C-4930-AD8B-100767EE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E3392B-8434-486A-9AFD-AF6EBE17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1626F0-FA87-41E5-9BFF-DD538D3C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68791E-DA52-43DA-BE55-71CF4780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9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23E763-2A0C-4BB8-B437-5F61A6BF4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62FCCE-163F-41A3-B9C5-B312FC06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1461D2-A2EA-4D25-889A-314DAB87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41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18310-C91B-470A-9BED-0A69EFB1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82C29-0942-4E7D-8700-6821893A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D339C9-5BFA-46E7-919C-771D74174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401514-B1E5-496E-A658-BF7790DE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DFFF8-94D7-4838-B727-D6A5BCC9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D28520-A768-4C54-89B3-BB7217EB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5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4BFDC-45BD-400D-8C7C-04A51720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80526B-BE21-40AF-AD94-3BA16DE64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6C6DB7-7D93-4B6C-99C5-54A4C2714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7BAC4-8255-47B8-A38D-6C1EDE3A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F844A7-65C3-4F51-AF48-F590DB6F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CDAF44-38BA-435B-8D86-3AEB6BC0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2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482AD8-E287-4624-9F07-63B91D5D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9A64D7-F955-4B87-8443-BE906AD94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17191-1A7C-47DF-B574-3461848F1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7D3F8-F08B-43C2-9261-B1AE98FAEF07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76293-F344-4DDE-9135-0E02A2F11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81C3-2B80-4044-ADD2-831CD9A4A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73EC-8604-4FD8-B428-4C1917CD5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9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253632322566.png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fImage1004872415082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253632428180.png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fImage784592546180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253632489388.png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fImage784912552292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25363256669.png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fImage88223262560.png"></Relationship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5" Type="http://schemas.openxmlformats.org/officeDocument/2006/relationships/image" Target="../media/image4.png"></Relationship><Relationship Id="rId4" Type="http://schemas.openxmlformats.org/officeDocument/2006/relationships/image" Target="../media/image3.png"></Relationship><Relationship Id="rId6" Type="http://schemas.openxmlformats.org/officeDocument/2006/relationships/image" Target="../media/fImage144321579835.png"></Relationship><Relationship Id="rId7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253631421824.png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4.png"></Relationship><Relationship Id="rId6" Type="http://schemas.openxmlformats.org/officeDocument/2006/relationships/image" Target="../media/fImage333821437353.png"></Relationship><Relationship Id="rId7" Type="http://schemas.openxmlformats.org/officeDocument/2006/relationships/image" Target="../media/fImage81841447393.png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6" Type="http://schemas.openxmlformats.org/officeDocument/2006/relationships/image" Target="../media/fImage125071507829.png"></Relationship><Relationship Id="rId7" Type="http://schemas.openxmlformats.org/officeDocument/2006/relationships/image" Target="../media/fImage11711512699.png"></Relationship><Relationship Id="rId8" Type="http://schemas.openxmlformats.org/officeDocument/2006/relationships/image" Target="../media/fImage13871566157.png"></Relationship><Relationship Id="rId9" Type="http://schemas.openxmlformats.org/officeDocument/2006/relationships/image" Target="../media/fImage12961579367.png"></Relationship><Relationship Id="rId10" Type="http://schemas.openxmlformats.org/officeDocument/2006/relationships/image" Target="../media/fImage205971599915.png"></Relationship><Relationship Id="rId11" Type="http://schemas.openxmlformats.org/officeDocument/2006/relationships/image" Target="../media/fImage6286181647731.png"></Relationship><Relationship Id="rId12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4" Type="http://schemas.openxmlformats.org/officeDocument/2006/relationships/image" Target="../media/fImage1484071622936.png"></Relationship><Relationship Id="rId5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253631693963.png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4.png"></Relationship><Relationship Id="rId6" Type="http://schemas.openxmlformats.org/officeDocument/2006/relationships/image" Target="../media/fImage6286181822545.png"></Relationship><Relationship Id="rId7" Type="http://schemas.openxmlformats.org/officeDocument/2006/relationships/image" Target="../media/fImage6286181861246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253631876242.png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4.png"></Relationship><Relationship Id="rId6" Type="http://schemas.openxmlformats.org/officeDocument/2006/relationships/image" Target="../media/fImage9934182032887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253632049888.png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fImage4005662132758.png"></Relationship><Relationship Id="rId5" Type="http://schemas.openxmlformats.org/officeDocument/2006/relationships/image" Target="../media/fImage1416922141934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253632199833.png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fImage2554262311361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gradFill rotWithShape="1">
          <a:gsLst>
            <a:gs pos="0">
              <a:srgbClr val="F5856F"/>
            </a:gs>
            <a:gs pos="18000">
              <a:srgbClr val="FFC95D"/>
            </a:gs>
            <a:gs pos="35000">
              <a:srgbClr val="FEFE6E"/>
            </a:gs>
            <a:gs pos="52000">
              <a:srgbClr val="B4F999"/>
            </a:gs>
            <a:gs pos="67000">
              <a:srgbClr val="72D6FA"/>
            </a:gs>
            <a:gs pos="83000">
              <a:srgbClr val="6D7BFF"/>
            </a:gs>
            <a:gs pos="100000">
              <a:srgbClr val="FB71B6"/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05E575-608D-49A4-9669-33E6EA642802}"/>
              </a:ext>
            </a:extLst>
          </p:cNvPr>
          <p:cNvSpPr/>
          <p:nvPr/>
        </p:nvSpPr>
        <p:spPr>
          <a:xfrm>
            <a:off x="2050415" y="1308100"/>
            <a:ext cx="8091805" cy="101473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prstTxWarp prst="textArchUp">
              <a:avLst>
                <a:gd name="adj" fmla="val 10182429"/>
              </a:avLst>
            </a:prstTxWarp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해</a:t>
            </a: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D44B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시</a:t>
            </a: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A7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와</a:t>
            </a: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A7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AFDC7E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브</a:t>
            </a: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2DFF8C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</a:rPr>
              <a:t>루</a:t>
            </a: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3FCDFF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</a:rPr>
              <a:t>트</a:t>
            </a: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008DF6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</a:rPr>
              <a:t>포</a:t>
            </a: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스</a:t>
            </a:r>
            <a:r>
              <a:rPr lang="ko-KR" altLang="en-US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</a:rPr>
              <a:t> </a:t>
            </a:r>
            <a:r>
              <a:rPr lang="en-US" altLang="ko-KR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00339A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</a:rPr>
              <a:t>P</a:t>
            </a:r>
            <a:r>
              <a:rPr lang="en-US" altLang="ko-KR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9148C8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</a:rPr>
              <a:t>P</a:t>
            </a:r>
            <a:r>
              <a:rPr lang="en-US" altLang="ko-KR" sz="60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</a:rPr>
              <a:t>T</a:t>
            </a:r>
            <a:endParaRPr lang="ko-KR" altLang="en-US" sz="60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FA632A-B4C0-4E7E-8207-77A7E583B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4408805" y="3582035"/>
            <a:ext cx="3373755" cy="327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2DE1622-4AF6-4E18-BBBF-8A20B32135B4}"/>
              </a:ext>
            </a:extLst>
          </p:cNvPr>
          <p:cNvSpPr/>
          <p:nvPr/>
        </p:nvSpPr>
        <p:spPr>
          <a:xfrm>
            <a:off x="1230630" y="3698875"/>
            <a:ext cx="2917190" cy="1930400"/>
          </a:xfrm>
          <a:prstGeom prst="wedgeRoundRectCallout">
            <a:avLst>
              <a:gd name="adj1" fmla="val 60852"/>
              <a:gd name="adj2" fmla="val 23919"/>
              <a:gd name="adj3" fmla="val 16667"/>
            </a:avLst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</a:rPr>
              <a:t>발표 시작 할게용</a:t>
            </a:r>
            <a:r>
              <a:rPr lang="en-US" altLang="ko-KR" sz="4000">
                <a:solidFill>
                  <a:schemeClr val="tx1"/>
                </a:solidFill>
              </a:rPr>
              <a:t>~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9486900" y="4758055"/>
            <a:ext cx="21907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박성웅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2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 descr="/Users/apple/Library/Group Containers/L48J367XN4.com.infraware.PolarisOffice/EngineTemp/55749/fImage325363232256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0325" y="-1905"/>
            <a:ext cx="12235180" cy="686879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브루트포스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0" y="135890"/>
            <a:ext cx="601980" cy="584200"/>
          </a:xfrm>
          <a:prstGeom prst="rect"/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 rot="0">
            <a:off x="1661795" y="2426970"/>
            <a:ext cx="83762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1" name="그림 49" descr="/Users/apple/Library/Group Containers/L48J367XN4.com.infraware.PolarisOffice/EngineTemp/55749/fImage10048724150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295" y="1073150"/>
            <a:ext cx="10449560" cy="50012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 descr="/Users/apple/Library/Group Containers/L48J367XN4.com.infraware.PolarisOffice/EngineTemp/55749/fImage325363242818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0325" y="-1905"/>
            <a:ext cx="12235180" cy="686879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브루트포스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0" y="135890"/>
            <a:ext cx="601980" cy="584200"/>
          </a:xfrm>
          <a:prstGeom prst="rect"/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 rot="0">
            <a:off x="1661795" y="2426970"/>
            <a:ext cx="83762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1" name="그림 50" descr="/Users/apple/Library/Group Containers/L48J367XN4.com.infraware.PolarisOffice/EngineTemp/55749/fImage78459254618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4590" y="971550"/>
            <a:ext cx="9784715" cy="52666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 descr="/Users/apple/Library/Group Containers/L48J367XN4.com.infraware.PolarisOffice/EngineTemp/55749/fImage325363248938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0325" y="-1905"/>
            <a:ext cx="12235180" cy="686879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브루트포스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0" y="135890"/>
            <a:ext cx="601980" cy="584200"/>
          </a:xfrm>
          <a:prstGeom prst="rect"/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 rot="0">
            <a:off x="1661795" y="2426970"/>
            <a:ext cx="83762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1" name="그림 51" descr="/Users/apple/Library/Group Containers/L48J367XN4.com.infraware.PolarisOffice/EngineTemp/55749/fImage7849125522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3275" y="1748155"/>
            <a:ext cx="10586085" cy="3714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 descr="/Users/apple/Library/Group Containers/L48J367XN4.com.infraware.PolarisOffice/EngineTemp/55749/fImage3253632566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0325" y="-1905"/>
            <a:ext cx="12235180" cy="686879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브루트포스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0" y="135890"/>
            <a:ext cx="601980" cy="584200"/>
          </a:xfrm>
          <a:prstGeom prst="rect"/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 rot="0">
            <a:off x="1661795" y="2426970"/>
            <a:ext cx="83762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1" name="그림 52" descr="/Users/apple/Library/Group Containers/L48J367XN4.com.infraware.PolarisOffice/EngineTemp/55749/fImage8822326256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970" y="1583055"/>
            <a:ext cx="11577320" cy="4228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FFC95D"/>
            </a:gs>
            <a:gs pos="0">
              <a:srgbClr val="F5856F"/>
            </a:gs>
            <a:gs pos="35000">
              <a:srgbClr val="FEFE6E"/>
            </a:gs>
            <a:gs pos="67000">
              <a:srgbClr val="72D6FA"/>
            </a:gs>
            <a:gs pos="52000">
              <a:srgbClr val="B4F999"/>
            </a:gs>
            <a:gs pos="100000">
              <a:srgbClr val="FB71B6"/>
            </a:gs>
            <a:gs pos="83000">
              <a:srgbClr val="6D7B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-171] 공부 끝 - 오르비">
            <a:extLst>
              <a:ext uri="{FF2B5EF4-FFF2-40B4-BE49-F238E27FC236}">
                <a16:creationId xmlns:a16="http://schemas.microsoft.com/office/drawing/2014/main" id="{42FA632A-B4C0-4E7E-8207-77A7E583B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3446247" y="5109029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D3D09B-9144-4B60-B89F-C47EAD8D985B}"/>
              </a:ext>
            </a:extLst>
          </p:cNvPr>
          <p:cNvSpPr/>
          <p:nvPr/>
        </p:nvSpPr>
        <p:spPr>
          <a:xfrm>
            <a:off x="2667000" y="3075057"/>
            <a:ext cx="6858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8585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</a:t>
            </a:r>
            <a:r>
              <a:rPr lang="en-US" altLang="ko-KR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D44B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</a:t>
            </a:r>
            <a:r>
              <a:rPr lang="en-US" altLang="ko-KR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A7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r>
              <a:rPr lang="en-US" altLang="ko-KR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AFDC7E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</a:t>
            </a:r>
            <a:r>
              <a:rPr lang="en-US" altLang="ko-KR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2DFF8C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 </a:t>
            </a:r>
            <a:r>
              <a:rPr lang="en-US" altLang="ko-KR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3FCD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</a:t>
            </a:r>
            <a:r>
              <a:rPr lang="en-US" altLang="ko-KR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008DF6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</a:t>
            </a:r>
            <a:r>
              <a:rPr lang="en-US" altLang="ko-KR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9148C8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</a:t>
            </a:r>
            <a:endParaRPr lang="en-US" altLang="ko-KR" sz="4000" b="1">
              <a:ln w="6600">
                <a:solidFill>
                  <a:schemeClr val="tx1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Picture 2" descr="D-171] 공부 끝 - 오르비">
            <a:extLst>
              <a:ext uri="{FF2B5EF4-FFF2-40B4-BE49-F238E27FC236}">
                <a16:creationId xmlns:a16="http://schemas.microsoft.com/office/drawing/2014/main" id="{BE160E03-C2AA-4700-B86E-1BF26BFCE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0" y="5109028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-171] 공부 끝 - 오르비">
            <a:extLst>
              <a:ext uri="{FF2B5EF4-FFF2-40B4-BE49-F238E27FC236}">
                <a16:creationId xmlns:a16="http://schemas.microsoft.com/office/drawing/2014/main" id="{42FA632A-B4C0-4E7E-8207-77A7E583B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1662463" y="5109027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-171] 공부 끝 - 오르비">
            <a:extLst>
              <a:ext uri="{FF2B5EF4-FFF2-40B4-BE49-F238E27FC236}">
                <a16:creationId xmlns:a16="http://schemas.microsoft.com/office/drawing/2014/main" id="{EF856253-1BC9-43B0-AB51-04437CC79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8745752" y="5109029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-171] 공부 끝 - 오르비">
            <a:extLst>
              <a:ext uri="{FF2B5EF4-FFF2-40B4-BE49-F238E27FC236}">
                <a16:creationId xmlns:a16="http://schemas.microsoft.com/office/drawing/2014/main" id="{B420C325-FBF8-4837-954B-473865AAD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5195398" y="5109028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-171] 공부 끝 - 오르비">
            <a:extLst>
              <a:ext uri="{FF2B5EF4-FFF2-40B4-BE49-F238E27FC236}">
                <a16:creationId xmlns:a16="http://schemas.microsoft.com/office/drawing/2014/main" id="{EF1928FA-B098-4524-827A-4204E11F5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7048654" y="5109029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-171] 공부 끝 - 오르비">
            <a:extLst>
              <a:ext uri="{FF2B5EF4-FFF2-40B4-BE49-F238E27FC236}">
                <a16:creationId xmlns:a16="http://schemas.microsoft.com/office/drawing/2014/main" id="{BE65B58F-FF4C-4EA3-AAE0-BE2A6AB87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10390797" y="5109029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-171] 공부 끝 - 오르비">
            <a:extLst>
              <a:ext uri="{FF2B5EF4-FFF2-40B4-BE49-F238E27FC236}">
                <a16:creationId xmlns:a16="http://schemas.microsoft.com/office/drawing/2014/main" id="{2005B0A6-EE5B-48FA-8B52-49373A8CF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 rot="10800000">
            <a:off x="3446247" y="0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-171] 공부 끝 - 오르비">
            <a:extLst>
              <a:ext uri="{FF2B5EF4-FFF2-40B4-BE49-F238E27FC236}">
                <a16:creationId xmlns:a16="http://schemas.microsoft.com/office/drawing/2014/main" id="{49DFC296-E321-40F7-A920-488F574C0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 rot="10800000">
            <a:off x="0" y="-1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-171] 공부 끝 - 오르비">
            <a:extLst>
              <a:ext uri="{FF2B5EF4-FFF2-40B4-BE49-F238E27FC236}">
                <a16:creationId xmlns:a16="http://schemas.microsoft.com/office/drawing/2014/main" id="{E9987C45-D609-4665-8872-4375E45E3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 rot="10800000">
            <a:off x="1662463" y="-2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-171] 공부 끝 - 오르비">
            <a:extLst>
              <a:ext uri="{FF2B5EF4-FFF2-40B4-BE49-F238E27FC236}">
                <a16:creationId xmlns:a16="http://schemas.microsoft.com/office/drawing/2014/main" id="{9A1F2027-16A0-4559-A2FA-B667F7293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 rot="10800000">
            <a:off x="8745752" y="0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-171] 공부 끝 - 오르비">
            <a:extLst>
              <a:ext uri="{FF2B5EF4-FFF2-40B4-BE49-F238E27FC236}">
                <a16:creationId xmlns:a16="http://schemas.microsoft.com/office/drawing/2014/main" id="{1AB83FF9-8927-464B-AFD8-66B4BB2F3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 rot="10800000">
            <a:off x="5195398" y="-1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-171] 공부 끝 - 오르비">
            <a:extLst>
              <a:ext uri="{FF2B5EF4-FFF2-40B4-BE49-F238E27FC236}">
                <a16:creationId xmlns:a16="http://schemas.microsoft.com/office/drawing/2014/main" id="{10AF797D-C14E-4584-9CD4-9591F8F81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 rot="10800000">
            <a:off x="7048654" y="0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-171] 공부 끝 - 오르비">
            <a:extLst>
              <a:ext uri="{FF2B5EF4-FFF2-40B4-BE49-F238E27FC236}">
                <a16:creationId xmlns:a16="http://schemas.microsoft.com/office/drawing/2014/main" id="{C592A194-0E61-455E-BB24-188A1D382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 rot="10800000">
            <a:off x="10390797" y="0"/>
            <a:ext cx="1801203" cy="17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3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gradFill rotWithShape="1">
          <a:gsLst>
            <a:gs pos="0">
              <a:srgbClr val="F5856F"/>
            </a:gs>
            <a:gs pos="18000">
              <a:srgbClr val="FFC95D"/>
            </a:gs>
            <a:gs pos="35000">
              <a:srgbClr val="FEFE6E"/>
            </a:gs>
            <a:gs pos="52000">
              <a:srgbClr val="B4F999"/>
            </a:gs>
            <a:gs pos="67000">
              <a:srgbClr val="72D6FA"/>
            </a:gs>
            <a:gs pos="83000">
              <a:srgbClr val="6D7BFF"/>
            </a:gs>
            <a:gs pos="100000">
              <a:srgbClr val="FB71B6"/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2EE60DC-AAA1-497E-9CB8-F5C47270E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8818245" y="3582035"/>
            <a:ext cx="3373755" cy="327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무슨</a:t>
            </a: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 암호로 바뀌어버림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262696C-9B37-4A14-874E-2DF20C137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0" y="135890"/>
            <a:ext cx="6013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961929-FFC0-4A37-83EA-CAD2D7A7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810" y="3700145"/>
            <a:ext cx="2205990" cy="2205990"/>
          </a:xfrm>
          <a:prstGeom prst="rect">
            <a:avLst/>
          </a:prstGeom>
        </p:spPr>
      </p:pic>
      <p:pic>
        <p:nvPicPr>
          <p:cNvPr id="16" name="그림 1" descr="/Users/apple/Library/Group Containers/L48J367XN4.com.infraware.PolarisOffice/EngineTemp/55749/fImage14432157983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4915" y="1781810"/>
            <a:ext cx="7626985" cy="3488690"/>
          </a:xfrm>
          <a:prstGeom prst="rect"/>
          <a:noFill/>
        </p:spPr>
      </p:pic>
      <p:pic>
        <p:nvPicPr>
          <p:cNvPr id="15" name="그림 14" descr="/Users/apple/Library/Group Containers/L48J367XN4.com.infraware.PolarisOffice/EngineTemp/55749/image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0000">
            <a:off x="7183120" y="4244340"/>
            <a:ext cx="2195830" cy="337439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91332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2" descr="/Users/apple/Library/Group Containers/L48J367XN4.com.infraware.PolarisOffice/EngineTemp/55749/fImage32536314218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43815" y="-12700"/>
            <a:ext cx="12235180" cy="6868795"/>
          </a:xfrm>
          <a:prstGeom prst="rect"/>
          <a:noFill/>
        </p:spPr>
      </p:pic>
      <p:pic>
        <p:nvPicPr>
          <p:cNvPr id="10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8818245" y="3582035"/>
            <a:ext cx="3374390" cy="327660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무슨</a:t>
            </a: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 암호로 바뀌어버림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0" y="135890"/>
            <a:ext cx="601980" cy="584200"/>
          </a:xfrm>
          <a:prstGeom prst="rect"/>
          <a:noFill/>
        </p:spPr>
      </p:pic>
      <p:pic>
        <p:nvPicPr>
          <p:cNvPr id="13" name="Picture " descr="/Users/apple/Library/Group Containers/L48J367XN4.com.infraware.PolarisOffice/EngineTemp/55749/image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8810" y="3700144"/>
            <a:ext cx="2206625" cy="2206625"/>
          </a:xfrm>
          <a:prstGeom prst="rect"/>
          <a:noFill/>
        </p:spPr>
      </p:pic>
      <p:pic>
        <p:nvPicPr>
          <p:cNvPr id="15" name="Picture " descr="/Users/apple/Library/Group Containers/L48J367XN4.com.infraware.PolarisOffice/EngineTemp/55749/image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0000">
            <a:off x="7183120" y="4244340"/>
            <a:ext cx="2195830" cy="3374390"/>
          </a:xfrm>
          <a:prstGeom prst="rect"/>
          <a:noFill/>
        </p:spPr>
      </p:pic>
      <p:pic>
        <p:nvPicPr>
          <p:cNvPr id="18" name="그림 3" descr="/Users/apple/Library/Group Containers/L48J367XN4.com.infraware.PolarisOffice/EngineTemp/55749/fImage33382143735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0985" y="1578610"/>
            <a:ext cx="9043035" cy="749935"/>
          </a:xfrm>
          <a:prstGeom prst="rect"/>
          <a:noFill/>
        </p:spPr>
      </p:pic>
      <p:pic>
        <p:nvPicPr>
          <p:cNvPr id="19" name="그림 4" descr="/Users/apple/Library/Group Containers/L48J367XN4.com.infraware.PolarisOffice/EngineTemp/55749/fImage8184144739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60370" y="3623310"/>
            <a:ext cx="5858510" cy="673735"/>
          </a:xfrm>
          <a:prstGeom prst="rect"/>
          <a:noFill/>
        </p:spPr>
      </p:pic>
      <p:sp>
        <p:nvSpPr>
          <p:cNvPr id="20" name="텍스트 상자 5"/>
          <p:cNvSpPr txBox="1">
            <a:spLocks/>
          </p:cNvSpPr>
          <p:nvPr/>
        </p:nvSpPr>
        <p:spPr>
          <a:xfrm rot="0">
            <a:off x="1661795" y="2426970"/>
            <a:ext cx="83762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gradFill rotWithShape="1">
          <a:gsLst>
            <a:gs pos="0">
              <a:srgbClr val="F5856F"/>
            </a:gs>
            <a:gs pos="18000">
              <a:srgbClr val="FFC95D"/>
            </a:gs>
            <a:gs pos="35000">
              <a:srgbClr val="FEFE6E"/>
            </a:gs>
            <a:gs pos="52000">
              <a:srgbClr val="B4F999"/>
            </a:gs>
            <a:gs pos="67000">
              <a:srgbClr val="72D6FA"/>
            </a:gs>
            <a:gs pos="83000">
              <a:srgbClr val="6D7BFF"/>
            </a:gs>
            <a:gs pos="100000">
              <a:srgbClr val="FB71B6"/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 rot="0">
            <a:off x="601345" y="166370"/>
            <a:ext cx="685863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결과는</a:t>
            </a: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 not over , 하지만, 그 안에서 랜덤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262696C-9B37-4A14-874E-2DF20C137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0" y="135890"/>
            <a:ext cx="6013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9742170" y="3887470"/>
            <a:ext cx="889635" cy="863600"/>
          </a:xfrm>
          <a:prstGeom prst="rect"/>
          <a:noFill/>
        </p:spPr>
      </p:pic>
      <p:pic>
        <p:nvPicPr>
          <p:cNvPr id="21" name="Picture 2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8648700" y="3859530"/>
            <a:ext cx="953135" cy="924560"/>
          </a:xfrm>
          <a:prstGeom prst="rect"/>
          <a:noFill/>
        </p:spPr>
      </p:pic>
      <p:pic>
        <p:nvPicPr>
          <p:cNvPr id="22" name="그림 10" descr="/Users/apple/Library/Group Containers/L48J367XN4.com.infraware.PolarisOffice/EngineTemp/55749/fImage12507150782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00605" y="1498600"/>
            <a:ext cx="4796790" cy="398780"/>
          </a:xfrm>
          <a:prstGeom prst="rect"/>
          <a:noFill/>
        </p:spPr>
      </p:pic>
      <p:pic>
        <p:nvPicPr>
          <p:cNvPr id="23" name="그림 11" descr="/Users/apple/Library/Group Containers/L48J367XN4.com.infraware.PolarisOffice/EngineTemp/55749/fImage1171151269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00490" y="2087880"/>
            <a:ext cx="600075" cy="957580"/>
          </a:xfrm>
          <a:prstGeom prst="rect"/>
          <a:noFill/>
        </p:spPr>
      </p:pic>
      <p:sp>
        <p:nvSpPr>
          <p:cNvPr id="24" name="도형 13"/>
          <p:cNvSpPr>
            <a:spLocks/>
          </p:cNvSpPr>
          <p:nvPr/>
        </p:nvSpPr>
        <p:spPr>
          <a:xfrm rot="0">
            <a:off x="6691630" y="3399790"/>
            <a:ext cx="4095114" cy="2302510"/>
          </a:xfrm>
          <a:prstGeom prst="rect"/>
          <a:noFill/>
          <a:ln w="762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5" name="그림 20" descr="/Users/apple/Library/Group Containers/L48J367XN4.com.infraware.PolarisOffice/EngineTemp/55749/fImage1387156615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20075" y="2090419"/>
            <a:ext cx="511175" cy="960120"/>
          </a:xfrm>
          <a:prstGeom prst="rect"/>
          <a:noFill/>
        </p:spPr>
      </p:pic>
      <p:pic>
        <p:nvPicPr>
          <p:cNvPr id="26" name="그림 21" descr="/Users/apple/Library/Group Containers/L48J367XN4.com.infraware.PolarisOffice/EngineTemp/55749/fImage1296157936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24745" y="2139950"/>
            <a:ext cx="652780" cy="905510"/>
          </a:xfrm>
          <a:prstGeom prst="rect"/>
          <a:noFill/>
        </p:spPr>
      </p:pic>
      <p:pic>
        <p:nvPicPr>
          <p:cNvPr id="27" name="그림 23" descr="/Users/apple/Library/Group Containers/L48J367XN4.com.infraware.PolarisOffice/EngineTemp/55749/fImage205971599915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7185" y="969644"/>
            <a:ext cx="8916035" cy="305435"/>
          </a:xfrm>
          <a:prstGeom prst="rect"/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 rot="0">
            <a:off x="3477260" y="3996054"/>
            <a:ext cx="309435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윈터</a:t>
            </a:r>
            <a:r>
              <a:rPr sz="1800">
                <a:latin typeface="Times New Roman" charset="0"/>
                <a:ea typeface="Times New Roman" charset="0"/>
              </a:rPr>
              <a:t> 뽑기(랜덤박스)</a:t>
            </a:r>
            <a:endParaRPr lang="ko-KR" altLang="en-US" sz="1800">
              <a:latin typeface="Times New Roman" charset="0"/>
              <a:ea typeface="Times New Roman" charset="0"/>
            </a:endParaRPr>
          </a:p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운</a:t>
            </a:r>
            <a:r>
              <a:rPr sz="1800">
                <a:latin typeface="Times New Roman" charset="0"/>
                <a:ea typeface="Times New Roman" charset="0"/>
              </a:rPr>
              <a:t> 좋</a:t>
            </a:r>
            <a:r>
              <a:rPr sz="1800">
                <a:latin typeface="Times New Roman" charset="0"/>
                <a:ea typeface="Times New Roman" charset="0"/>
              </a:rPr>
              <a:t>으면 한번에 뽑거나,</a:t>
            </a:r>
            <a:endParaRPr lang="ko-KR" altLang="en-US" sz="1800">
              <a:latin typeface="Times New Roman" charset="0"/>
              <a:ea typeface="Times New Roman" charset="0"/>
            </a:endParaRPr>
          </a:p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나쁘면</a:t>
            </a:r>
            <a:r>
              <a:rPr sz="1800">
                <a:latin typeface="Times New Roman" charset="0"/>
                <a:ea typeface="Times New Roman" charset="0"/>
              </a:rPr>
              <a:t> </a:t>
            </a:r>
            <a:r>
              <a:rPr sz="1800">
                <a:latin typeface="Times New Roman" charset="0"/>
                <a:ea typeface="Times New Roman" charset="0"/>
              </a:rPr>
              <a:t>맨 </a:t>
            </a:r>
            <a:r>
              <a:rPr sz="1800">
                <a:latin typeface="Times New Roman" charset="0"/>
                <a:ea typeface="Times New Roman" charset="0"/>
              </a:rPr>
              <a:t>끝에 나옴.</a:t>
            </a:r>
            <a:endParaRPr lang="ko-KR" altLang="en-US" sz="1800">
              <a:latin typeface="Times New Roman" charset="0"/>
              <a:ea typeface="Times New Roman" charset="0"/>
            </a:endParaRPr>
          </a:p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O(1)</a:t>
            </a: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9" name="그림 28" descr="/Users/apple/Library/Group Containers/L48J367XN4.com.infraware.PolarisOffice/EngineTemp/55749/fImage6286181647731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27545" y="3711575"/>
            <a:ext cx="1447165" cy="122428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557610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gradFill rotWithShape="1">
          <a:gsLst>
            <a:gs pos="0">
              <a:srgbClr val="F5856F"/>
            </a:gs>
            <a:gs pos="18000">
              <a:srgbClr val="FFC95D"/>
            </a:gs>
            <a:gs pos="35000">
              <a:srgbClr val="FEFE6E"/>
            </a:gs>
            <a:gs pos="52000">
              <a:srgbClr val="B4F999"/>
            </a:gs>
            <a:gs pos="67000">
              <a:srgbClr val="72D6FA"/>
            </a:gs>
            <a:gs pos="83000">
              <a:srgbClr val="6D7BFF"/>
            </a:gs>
            <a:gs pos="100000">
              <a:srgbClr val="FB71B6"/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 rot="0">
            <a:off x="601345" y="166370"/>
            <a:ext cx="8282940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index-&gt;</a:t>
            </a: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D44B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linked</a:t>
            </a: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D44B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 list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262696C-9B37-4A14-874E-2DF20C137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/>
        </p:blipFill>
        <p:spPr bwMode="auto">
          <a:xfrm>
            <a:off x="0" y="135890"/>
            <a:ext cx="6013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26" descr="/Users/apple/Library/Group Containers/L48J367XN4.com.infraware.PolarisOffice/EngineTemp/55749/fImage14840716229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8595" y="838200"/>
            <a:ext cx="9144635" cy="51822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77690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 descr="/Users/apple/Library/Group Containers/L48J367XN4.com.infraware.PolarisOffice/EngineTemp/55749/fImage325363169396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43815" y="-12700"/>
            <a:ext cx="12235180" cy="6868795"/>
          </a:xfrm>
          <a:prstGeom prst="rect"/>
          <a:noFill/>
        </p:spPr>
      </p:pic>
      <p:pic>
        <p:nvPicPr>
          <p:cNvPr id="10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8818245" y="3582035"/>
            <a:ext cx="3374390" cy="327660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해시</a:t>
            </a: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 충돌-&gt;O(N)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0" y="135890"/>
            <a:ext cx="601980" cy="584200"/>
          </a:xfrm>
          <a:prstGeom prst="rect"/>
          <a:noFill/>
        </p:spPr>
      </p:pic>
      <p:pic>
        <p:nvPicPr>
          <p:cNvPr id="13" name="Picture " descr="/Users/apple/Library/Group Containers/L48J367XN4.com.infraware.PolarisOffice/EngineTemp/55749/image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8810" y="3700144"/>
            <a:ext cx="2206625" cy="2206625"/>
          </a:xfrm>
          <a:prstGeom prst="rect"/>
          <a:noFill/>
        </p:spPr>
      </p:pic>
      <p:pic>
        <p:nvPicPr>
          <p:cNvPr id="15" name="Picture " descr="/Users/apple/Library/Group Containers/L48J367XN4.com.infraware.PolarisOffice/EngineTemp/55749/image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0000">
            <a:off x="7166610" y="4255770"/>
            <a:ext cx="2195830" cy="3374390"/>
          </a:xfrm>
          <a:prstGeom prst="rect"/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 rot="0">
            <a:off x="1661795" y="2426970"/>
            <a:ext cx="83762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1" name="그림 29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3870960" y="2247265"/>
            <a:ext cx="889635" cy="863600"/>
          </a:xfrm>
          <a:prstGeom prst="rect"/>
          <a:noFill/>
        </p:spPr>
      </p:pic>
      <p:pic>
        <p:nvPicPr>
          <p:cNvPr id="22" name="그림 30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2777490" y="2219325"/>
            <a:ext cx="953135" cy="924560"/>
          </a:xfrm>
          <a:prstGeom prst="rect"/>
          <a:noFill/>
        </p:spPr>
      </p:pic>
      <p:sp>
        <p:nvSpPr>
          <p:cNvPr id="23" name="도형 31"/>
          <p:cNvSpPr>
            <a:spLocks/>
          </p:cNvSpPr>
          <p:nvPr/>
        </p:nvSpPr>
        <p:spPr>
          <a:xfrm rot="0">
            <a:off x="820420" y="1759585"/>
            <a:ext cx="4095114" cy="2302510"/>
          </a:xfrm>
          <a:prstGeom prst="rect"/>
          <a:noFill/>
          <a:ln w="762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4" name="그림 32" descr="/Users/apple/Library/Group Containers/L48J367XN4.com.infraware.PolarisOffice/EngineTemp/55749/fImage62861818225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56335" y="2071370"/>
            <a:ext cx="1447165" cy="1224280"/>
          </a:xfrm>
          <a:prstGeom prst="rect"/>
          <a:noFill/>
        </p:spPr>
      </p:pic>
      <p:pic>
        <p:nvPicPr>
          <p:cNvPr id="25" name="그림 33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8594090" y="2274570"/>
            <a:ext cx="889635" cy="863600"/>
          </a:xfrm>
          <a:prstGeom prst="rect"/>
          <a:noFill/>
        </p:spPr>
      </p:pic>
      <p:pic>
        <p:nvPicPr>
          <p:cNvPr id="26" name="그림 34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7500620" y="2246630"/>
            <a:ext cx="953135" cy="924560"/>
          </a:xfrm>
          <a:prstGeom prst="rect"/>
          <a:noFill/>
        </p:spPr>
      </p:pic>
      <p:sp>
        <p:nvSpPr>
          <p:cNvPr id="27" name="도형 35"/>
          <p:cNvSpPr>
            <a:spLocks/>
          </p:cNvSpPr>
          <p:nvPr/>
        </p:nvSpPr>
        <p:spPr>
          <a:xfrm rot="0">
            <a:off x="5543550" y="1786890"/>
            <a:ext cx="4095114" cy="2302510"/>
          </a:xfrm>
          <a:prstGeom prst="rect"/>
          <a:noFill/>
          <a:ln w="762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8" name="그림 36" descr="/Users/apple/Library/Group Containers/L48J367XN4.com.infraware.PolarisOffice/EngineTemp/55749/fImage628618186124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79465" y="2098675"/>
            <a:ext cx="1447165" cy="12242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 descr="/Users/apple/Library/Group Containers/L48J367XN4.com.infraware.PolarisOffice/EngineTemp/55749/fImage32536318762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43815" y="-12700"/>
            <a:ext cx="12235180" cy="6868795"/>
          </a:xfrm>
          <a:prstGeom prst="rect"/>
          <a:noFill/>
        </p:spPr>
      </p:pic>
      <p:pic>
        <p:nvPicPr>
          <p:cNvPr id="10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8818245" y="3582035"/>
            <a:ext cx="3374390" cy="327660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투표를</a:t>
            </a: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 했습니다.(활용 예시)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0" y="135890"/>
            <a:ext cx="601980" cy="584200"/>
          </a:xfrm>
          <a:prstGeom prst="rect"/>
          <a:noFill/>
        </p:spPr>
      </p:pic>
      <p:pic>
        <p:nvPicPr>
          <p:cNvPr id="13" name="Picture " descr="/Users/apple/Library/Group Containers/L48J367XN4.com.infraware.PolarisOffice/EngineTemp/55749/image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8810" y="3700144"/>
            <a:ext cx="2206625" cy="2206625"/>
          </a:xfrm>
          <a:prstGeom prst="rect"/>
          <a:noFill/>
        </p:spPr>
      </p:pic>
      <p:pic>
        <p:nvPicPr>
          <p:cNvPr id="15" name="Picture " descr="/Users/apple/Library/Group Containers/L48J367XN4.com.infraware.PolarisOffice/EngineTemp/55749/image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0000">
            <a:off x="7166610" y="4255770"/>
            <a:ext cx="2195830" cy="3374390"/>
          </a:xfrm>
          <a:prstGeom prst="rect"/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 rot="0">
            <a:off x="1661795" y="2426970"/>
            <a:ext cx="83762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1" name="그림 37" descr="/Users/apple/Library/Group Containers/L48J367XN4.com.infraware.PolarisOffice/EngineTemp/55749/fImage993418203288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2710" y="932815"/>
            <a:ext cx="6884035" cy="4445635"/>
          </a:xfrm>
          <a:prstGeom prst="rect"/>
          <a:noFill/>
        </p:spPr>
      </p:pic>
      <p:sp>
        <p:nvSpPr>
          <p:cNvPr id="22" name="텍스트 상자 53"/>
          <p:cNvSpPr txBox="1">
            <a:spLocks/>
          </p:cNvSpPr>
          <p:nvPr/>
        </p:nvSpPr>
        <p:spPr>
          <a:xfrm rot="0">
            <a:off x="3968750" y="5833110"/>
            <a:ext cx="400812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{”KEY”:</a:t>
            </a:r>
            <a:r>
              <a:rPr sz="1800">
                <a:latin typeface="Times New Roman" charset="0"/>
                <a:ea typeface="Times New Roman" charset="0"/>
              </a:rPr>
              <a:t> VALUE”, “홍길동”: “윤X열”}</a:t>
            </a:r>
            <a:endParaRPr lang="ko-KR" altLang="en-US" sz="1800">
              <a:latin typeface="Times New Roman" charset="0"/>
              <a:ea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 descr="/Users/apple/Library/Group Containers/L48J367XN4.com.infraware.PolarisOffice/EngineTemp/55749/fImage325363204988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4610" y="-1905"/>
            <a:ext cx="12235180" cy="686879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브루트포스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0" y="135890"/>
            <a:ext cx="601980" cy="584200"/>
          </a:xfrm>
          <a:prstGeom prst="rect"/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 rot="0">
            <a:off x="1661795" y="2426970"/>
            <a:ext cx="83762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1" name="그림 38" descr="/Users/apple/Library/Group Containers/L48J367XN4.com.infraware.PolarisOffice/EngineTemp/55749/fImage40056621327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9599" y="1028064"/>
            <a:ext cx="2860675" cy="3723005"/>
          </a:xfrm>
          <a:prstGeom prst="rect"/>
          <a:noFill/>
        </p:spPr>
      </p:pic>
      <p:pic>
        <p:nvPicPr>
          <p:cNvPr id="22" name="그림 39" descr="/Users/apple/Library/Group Containers/L48J367XN4.com.infraware.PolarisOffice/EngineTemp/55749/fImage14169221419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11190" y="1570990"/>
            <a:ext cx="5220335" cy="3137535"/>
          </a:xfrm>
          <a:prstGeom prst="rect"/>
          <a:noFill/>
        </p:spPr>
      </p:pic>
      <p:sp>
        <p:nvSpPr>
          <p:cNvPr id="23" name="텍스트 상자 40"/>
          <p:cNvSpPr txBox="1">
            <a:spLocks/>
          </p:cNvSpPr>
          <p:nvPr/>
        </p:nvSpPr>
        <p:spPr>
          <a:xfrm rot="0">
            <a:off x="2580640" y="5012690"/>
            <a:ext cx="309499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Brute(동물)</a:t>
            </a: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24" name="텍스트 상자 41"/>
          <p:cNvSpPr txBox="1">
            <a:spLocks/>
          </p:cNvSpPr>
          <p:nvPr/>
        </p:nvSpPr>
        <p:spPr>
          <a:xfrm rot="0">
            <a:off x="7648575" y="5013325"/>
            <a:ext cx="309499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Force(힘)</a:t>
            </a: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25" name="텍스트 상자 43"/>
          <p:cNvSpPr txBox="1">
            <a:spLocks/>
          </p:cNvSpPr>
          <p:nvPr/>
        </p:nvSpPr>
        <p:spPr>
          <a:xfrm rot="0">
            <a:off x="1805305" y="5740400"/>
            <a:ext cx="544449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무식하게</a:t>
            </a:r>
            <a:r>
              <a:rPr sz="1800">
                <a:latin typeface="Times New Roman" charset="0"/>
                <a:ea typeface="Times New Roman" charset="0"/>
              </a:rPr>
              <a:t> 힘쓰는 알고리즘-&gt;모든 경우의 수를 탐색</a:t>
            </a:r>
            <a:endParaRPr lang="ko-KR" altLang="en-US" sz="1800">
              <a:latin typeface="Times New Roman" charset="0"/>
              <a:ea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 descr="/Users/apple/Library/Group Containers/L48J367XN4.com.infraware.PolarisOffice/EngineTemp/55749/fImage325363219983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0325" y="-1905"/>
            <a:ext cx="12235180" cy="686879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01345" y="166370"/>
            <a:ext cx="766000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8585"/>
                </a:solidFill>
                <a:effectLst>
                  <a:outerShdw sx="100000" sy="100000" blurRad="0" dist="38100" dir="2700000" rotWithShape="0" algn="tl">
                    <a:schemeClr val="accent2"/>
                  </a:outerShdw>
                </a:effectLst>
                <a:latin typeface="맑은 고딕" charset="0"/>
                <a:ea typeface="맑은 고딕" charset="0"/>
                <a:cs typeface="+mn-cs"/>
              </a:rPr>
              <a:t>브루트포스</a:t>
            </a:r>
            <a:endParaRPr lang="ko-KR" altLang="en-US" sz="2800" b="1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9148C8"/>
              </a:solidFill>
            </a:endParaRPr>
          </a:p>
        </p:txBody>
      </p:sp>
      <p:pic>
        <p:nvPicPr>
          <p:cNvPr id="12" name="Picture " descr="/Users/apple/Library/Group Containers/L48J367XN4.com.infraware.PolarisOffice/EngineTemp/55749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/>
          <a:stretch>
            <a:fillRect/>
          </a:stretch>
        </p:blipFill>
        <p:spPr bwMode="auto">
          <a:xfrm rot="0">
            <a:off x="0" y="135890"/>
            <a:ext cx="601980" cy="584200"/>
          </a:xfrm>
          <a:prstGeom prst="rect"/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 rot="0">
            <a:off x="1661795" y="2426970"/>
            <a:ext cx="83762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21" name="텍스트 상자 44"/>
          <p:cNvSpPr txBox="1">
            <a:spLocks/>
          </p:cNvSpPr>
          <p:nvPr/>
        </p:nvSpPr>
        <p:spPr>
          <a:xfrm rot="0">
            <a:off x="973455" y="972820"/>
            <a:ext cx="7424419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선형</a:t>
            </a:r>
            <a:r>
              <a:rPr sz="1800">
                <a:latin typeface="Times New Roman" charset="0"/>
                <a:ea typeface="Times New Roman" charset="0"/>
              </a:rPr>
              <a:t> 구조-&gt;순차 탐색(그냥 for문쓰는 정렬)</a:t>
            </a:r>
            <a:endParaRPr lang="ko-KR" altLang="en-US" sz="1800">
              <a:latin typeface="Times New Roman" charset="0"/>
              <a:ea typeface="Times New Roman" charset="0"/>
            </a:endParaRPr>
          </a:p>
          <a:p>
            <a:pPr marL="0" indent="0" algn="l" hangingPunct="1"/>
            <a:r>
              <a:rPr sz="1800">
                <a:latin typeface="Times New Roman" charset="0"/>
                <a:ea typeface="Times New Roman" charset="0"/>
              </a:rPr>
              <a:t>비선형</a:t>
            </a:r>
            <a:r>
              <a:rPr sz="1800">
                <a:latin typeface="Times New Roman" charset="0"/>
                <a:ea typeface="Times New Roman" charset="0"/>
              </a:rPr>
              <a:t> 구조-&gt;DFS(넓이 우선 탐색), BFS(깊이 우선 탐색)</a:t>
            </a: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2" name="그림 46" descr="/Users/apple/Library/Group Containers/L48J367XN4.com.infraware.PolarisOffice/EngineTemp/55749/fImage25542623113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6830" y="1967864"/>
            <a:ext cx="9091930" cy="42271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9</Paragraphs>
  <Words>22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dkwhslgk2</cp:lastModifiedBy>
  <dcterms:modified xsi:type="dcterms:W3CDTF">2021-01-31T10:29:52Z</dcterms:modified>
</cp:coreProperties>
</file>